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BFB89-0F9A-47EA-87CB-1DDC4E0B8546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609F-275E-4CAF-AE0E-3D573772B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BFB89-0F9A-47EA-87CB-1DDC4E0B8546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609F-275E-4CAF-AE0E-3D573772B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BFB89-0F9A-47EA-87CB-1DDC4E0B8546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609F-275E-4CAF-AE0E-3D573772B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BFB89-0F9A-47EA-87CB-1DDC4E0B8546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609F-275E-4CAF-AE0E-3D573772B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BFB89-0F9A-47EA-87CB-1DDC4E0B8546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609F-275E-4CAF-AE0E-3D573772B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BFB89-0F9A-47EA-87CB-1DDC4E0B8546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609F-275E-4CAF-AE0E-3D573772B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BFB89-0F9A-47EA-87CB-1DDC4E0B8546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609F-275E-4CAF-AE0E-3D573772B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BFB89-0F9A-47EA-87CB-1DDC4E0B8546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609F-275E-4CAF-AE0E-3D573772B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BFB89-0F9A-47EA-87CB-1DDC4E0B8546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609F-275E-4CAF-AE0E-3D573772B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BFB89-0F9A-47EA-87CB-1DDC4E0B8546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609F-275E-4CAF-AE0E-3D573772B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BFB89-0F9A-47EA-87CB-1DDC4E0B8546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4F609F-275E-4CAF-AE0E-3D573772B1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BBFB89-0F9A-47EA-87CB-1DDC4E0B8546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4F609F-275E-4CAF-AE0E-3D573772B18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br>
              <a:rPr lang="en-US" dirty="0" smtClean="0"/>
            </a:br>
            <a:r>
              <a:rPr lang="en-US" dirty="0" smtClean="0"/>
              <a:t>Projectile 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Projectile motion can be described by the horizontal and vertical components </a:t>
            </a:r>
            <a:r>
              <a:rPr lang="en-US" smtClean="0"/>
              <a:t>of motion.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5.1 Vector and Scalar Quantities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vector </a:t>
            </a:r>
            <a:r>
              <a:rPr lang="en-US" dirty="0" smtClean="0"/>
              <a:t>q</a:t>
            </a:r>
            <a:r>
              <a:rPr lang="en-US" dirty="0" smtClean="0"/>
              <a:t>uantity includes both magnitude and direction, but a scalar quantity includes only magnitude.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5.2 Velocity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resultant of two perpendicular vectors is a diagonal of a rectangle constructed with the vectors as sides.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5.3 Components of 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vector can be “resolved” (broken down) into two component vectors at right angles to each other.</a:t>
            </a:r>
          </a:p>
          <a:p>
            <a:r>
              <a:rPr lang="en-US" dirty="0" smtClean="0"/>
              <a:t>Two vectors at right angles that add up to a given vector are known as the components of the given vector they replace.</a:t>
            </a:r>
          </a:p>
          <a:p>
            <a:r>
              <a:rPr lang="en-US" dirty="0" smtClean="0"/>
              <a:t>The process of determining the components of a vector is called resolution.</a:t>
            </a:r>
          </a:p>
          <a:p>
            <a:r>
              <a:rPr lang="en-US" dirty="0" smtClean="0"/>
              <a:t>The perpendicular components of a vector are independent of each other.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5.4 Projectile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Projectile is any object that moves through air or space, acted on only by gravity (and air resistance, if any.)</a:t>
            </a:r>
          </a:p>
          <a:p>
            <a:r>
              <a:rPr lang="en-US" dirty="0" smtClean="0"/>
              <a:t>The horizontal component of motion for a projectile is just like the horizontal motion of a ball rolling freely along a level a level surface without friction.</a:t>
            </a:r>
          </a:p>
          <a:p>
            <a:r>
              <a:rPr lang="en-US" dirty="0" smtClean="0"/>
              <a:t>The vertical component of a projectile’s velocity is like the motion for a freely falling object.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5.5</a:t>
            </a:r>
            <a:br>
              <a:rPr lang="en-US" dirty="0" smtClean="0"/>
            </a:br>
            <a:r>
              <a:rPr lang="en-US" dirty="0" smtClean="0"/>
              <a:t>Projectiles Launched Horizontally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downward motion of a horizontally launched projectile is the same as that of free fall.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5.6</a:t>
            </a:r>
            <a:br>
              <a:rPr lang="en-US" dirty="0" smtClean="0"/>
            </a:br>
            <a:r>
              <a:rPr lang="en-US" dirty="0" smtClean="0"/>
              <a:t>Projectiles Launched at an 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vertical distance a projectile falls below an imaginary straight-line path increases continually with time and is equal to 5 t</a:t>
            </a:r>
            <a:r>
              <a:rPr lang="en-US" baseline="30000" dirty="0" smtClean="0"/>
              <a:t>2</a:t>
            </a:r>
            <a:r>
              <a:rPr lang="en-US" dirty="0" smtClean="0"/>
              <a:t> (½ gt</a:t>
            </a:r>
            <a:r>
              <a:rPr lang="en-US" baseline="30000" dirty="0" smtClean="0"/>
              <a:t>2</a:t>
            </a:r>
            <a:r>
              <a:rPr lang="en-US" dirty="0" smtClean="0"/>
              <a:t>)meters.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251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Chapter 5 Projectile Motion</vt:lpstr>
      <vt:lpstr>5.1 Vector and Scalar Quantities</vt:lpstr>
      <vt:lpstr>5.2 Velocity Vectors</vt:lpstr>
      <vt:lpstr>5.3 Components of Vectors</vt:lpstr>
      <vt:lpstr>5.4 Projectile Motion</vt:lpstr>
      <vt:lpstr>5.5 Projectiles Launched Horizontally</vt:lpstr>
      <vt:lpstr>5.6 Projectiles Launched at an Angle</vt:lpstr>
    </vt:vector>
  </TitlesOfParts>
  <Company>Your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Projectile Motion</dc:title>
  <dc:creator>roym</dc:creator>
  <cp:lastModifiedBy>roym</cp:lastModifiedBy>
  <cp:revision>5</cp:revision>
  <dcterms:created xsi:type="dcterms:W3CDTF">2010-12-07T18:47:14Z</dcterms:created>
  <dcterms:modified xsi:type="dcterms:W3CDTF">2010-12-07T19:28:31Z</dcterms:modified>
</cp:coreProperties>
</file>